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753600" cy="73152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149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Lluniau | Streic y Glowyr | 1984-1985 - Picture Bank | Miner’s Strike  1984-1985 (2)</dc:title>
  <cp:lastModifiedBy>Christopher Parry</cp:lastModifiedBy>
  <cp:revision>2</cp:revision>
  <dcterms:created xsi:type="dcterms:W3CDTF">2006-08-16T00:00:00Z</dcterms:created>
  <dcterms:modified xsi:type="dcterms:W3CDTF">2024-11-18T15:30:09Z</dcterms:modified>
  <dc:identifier>DAGW1wG0Tek</dc:identifier>
</cp:coreProperties>
</file>