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753600" cy="7315200"/>
  <p:notesSz cx="6858000" cy="9144000"/>
  <p:embeddedFontLst>
    <p:embeddedFont>
      <p:font typeface="Amgueddfa Body" panose="00000500000000000000" pitchFamily="2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77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972122" y="45093"/>
            <a:ext cx="1717114" cy="119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>
                <a:solidFill>
                  <a:srgbClr val="FFFFFF"/>
                </a:solidFill>
                <a:latin typeface="Amgueddfa Body"/>
                <a:ea typeface="Amgueddfa Body"/>
                <a:cs typeface="Amgueddfa Body"/>
                <a:sym typeface="Amgueddfa Body"/>
              </a:rPr>
              <a:t>© Amgueddfa Cymru – Museum Wales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</Words>
  <Application>Microsoft Office PowerPoint</Application>
  <PresentationFormat>Custom</PresentationFormat>
  <Paragraphs>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Amgueddfa Body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Picture Bank | The Beginnings of the National Eisteddfod (2)</dc:title>
  <cp:lastModifiedBy>Christopher Parry</cp:lastModifiedBy>
  <cp:revision>2</cp:revision>
  <dcterms:created xsi:type="dcterms:W3CDTF">2006-08-16T00:00:00Z</dcterms:created>
  <dcterms:modified xsi:type="dcterms:W3CDTF">2024-11-18T14:48:02Z</dcterms:modified>
  <dc:identifier>DAGW1nXEI4Q</dc:identifier>
</cp:coreProperties>
</file>